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61" r:id="rId3"/>
    <p:sldId id="269" r:id="rId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928"/>
  </p:normalViewPr>
  <p:slideViewPr>
    <p:cSldViewPr snapToGrid="0" snapToObjects="1">
      <p:cViewPr varScale="1">
        <p:scale>
          <a:sx n="111" d="100"/>
          <a:sy n="111" d="100"/>
        </p:scale>
        <p:origin x="59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Carey" userId="91c95b60-46d3-4a85-99ec-deb28e77848d" providerId="ADAL" clId="{D6208A92-761B-4B0E-A334-80C3E36C80D2}"/>
    <pc:docChg chg="delSld">
      <pc:chgData name="Kevin Carey" userId="91c95b60-46d3-4a85-99ec-deb28e77848d" providerId="ADAL" clId="{D6208A92-761B-4B0E-A334-80C3E36C80D2}" dt="2024-01-29T16:30:21.414" v="21" actId="47"/>
      <pc:docMkLst>
        <pc:docMk/>
      </pc:docMkLst>
      <pc:sldChg chg="del">
        <pc:chgData name="Kevin Carey" userId="91c95b60-46d3-4a85-99ec-deb28e77848d" providerId="ADAL" clId="{D6208A92-761B-4B0E-A334-80C3E36C80D2}" dt="2024-01-29T16:30:18.161" v="5" actId="47"/>
        <pc:sldMkLst>
          <pc:docMk/>
          <pc:sldMk cId="134759924" sldId="262"/>
        </pc:sldMkLst>
      </pc:sldChg>
      <pc:sldChg chg="del">
        <pc:chgData name="Kevin Carey" userId="91c95b60-46d3-4a85-99ec-deb28e77848d" providerId="ADAL" clId="{D6208A92-761B-4B0E-A334-80C3E36C80D2}" dt="2024-01-29T16:30:17.959" v="4" actId="47"/>
        <pc:sldMkLst>
          <pc:docMk/>
          <pc:sldMk cId="897453847" sldId="263"/>
        </pc:sldMkLst>
      </pc:sldChg>
      <pc:sldChg chg="del">
        <pc:chgData name="Kevin Carey" userId="91c95b60-46d3-4a85-99ec-deb28e77848d" providerId="ADAL" clId="{D6208A92-761B-4B0E-A334-80C3E36C80D2}" dt="2024-01-29T16:30:17.765" v="3" actId="47"/>
        <pc:sldMkLst>
          <pc:docMk/>
          <pc:sldMk cId="493225137" sldId="264"/>
        </pc:sldMkLst>
      </pc:sldChg>
      <pc:sldChg chg="del">
        <pc:chgData name="Kevin Carey" userId="91c95b60-46d3-4a85-99ec-deb28e77848d" providerId="ADAL" clId="{D6208A92-761B-4B0E-A334-80C3E36C80D2}" dt="2024-01-29T16:30:17.595" v="2" actId="47"/>
        <pc:sldMkLst>
          <pc:docMk/>
          <pc:sldMk cId="4175863713" sldId="265"/>
        </pc:sldMkLst>
      </pc:sldChg>
      <pc:sldChg chg="del">
        <pc:chgData name="Kevin Carey" userId="91c95b60-46d3-4a85-99ec-deb28e77848d" providerId="ADAL" clId="{D6208A92-761B-4B0E-A334-80C3E36C80D2}" dt="2024-01-29T16:30:17.282" v="0" actId="47"/>
        <pc:sldMkLst>
          <pc:docMk/>
          <pc:sldMk cId="3282143410" sldId="266"/>
        </pc:sldMkLst>
      </pc:sldChg>
      <pc:sldChg chg="del">
        <pc:chgData name="Kevin Carey" userId="91c95b60-46d3-4a85-99ec-deb28e77848d" providerId="ADAL" clId="{D6208A92-761B-4B0E-A334-80C3E36C80D2}" dt="2024-01-29T16:30:18.324" v="6" actId="47"/>
        <pc:sldMkLst>
          <pc:docMk/>
          <pc:sldMk cId="4083744581" sldId="267"/>
        </pc:sldMkLst>
      </pc:sldChg>
      <pc:sldChg chg="del">
        <pc:chgData name="Kevin Carey" userId="91c95b60-46d3-4a85-99ec-deb28e77848d" providerId="ADAL" clId="{D6208A92-761B-4B0E-A334-80C3E36C80D2}" dt="2024-01-29T16:30:18.908" v="9" actId="47"/>
        <pc:sldMkLst>
          <pc:docMk/>
          <pc:sldMk cId="2789826094" sldId="268"/>
        </pc:sldMkLst>
      </pc:sldChg>
      <pc:sldChg chg="del">
        <pc:chgData name="Kevin Carey" userId="91c95b60-46d3-4a85-99ec-deb28e77848d" providerId="ADAL" clId="{D6208A92-761B-4B0E-A334-80C3E36C80D2}" dt="2024-01-29T16:30:17.397" v="1" actId="47"/>
        <pc:sldMkLst>
          <pc:docMk/>
          <pc:sldMk cId="3018164962" sldId="270"/>
        </pc:sldMkLst>
      </pc:sldChg>
      <pc:sldChg chg="del">
        <pc:chgData name="Kevin Carey" userId="91c95b60-46d3-4a85-99ec-deb28e77848d" providerId="ADAL" clId="{D6208A92-761B-4B0E-A334-80C3E36C80D2}" dt="2024-01-29T16:30:19.322" v="11" actId="47"/>
        <pc:sldMkLst>
          <pc:docMk/>
          <pc:sldMk cId="3796927645" sldId="271"/>
        </pc:sldMkLst>
      </pc:sldChg>
      <pc:sldChg chg="del">
        <pc:chgData name="Kevin Carey" userId="91c95b60-46d3-4a85-99ec-deb28e77848d" providerId="ADAL" clId="{D6208A92-761B-4B0E-A334-80C3E36C80D2}" dt="2024-01-29T16:30:19.135" v="10" actId="47"/>
        <pc:sldMkLst>
          <pc:docMk/>
          <pc:sldMk cId="2882844123" sldId="272"/>
        </pc:sldMkLst>
      </pc:sldChg>
      <pc:sldChg chg="del">
        <pc:chgData name="Kevin Carey" userId="91c95b60-46d3-4a85-99ec-deb28e77848d" providerId="ADAL" clId="{D6208A92-761B-4B0E-A334-80C3E36C80D2}" dt="2024-01-29T16:30:19.526" v="12" actId="47"/>
        <pc:sldMkLst>
          <pc:docMk/>
          <pc:sldMk cId="2378533182" sldId="273"/>
        </pc:sldMkLst>
      </pc:sldChg>
      <pc:sldChg chg="del">
        <pc:chgData name="Kevin Carey" userId="91c95b60-46d3-4a85-99ec-deb28e77848d" providerId="ADAL" clId="{D6208A92-761B-4B0E-A334-80C3E36C80D2}" dt="2024-01-29T16:30:19.752" v="13" actId="47"/>
        <pc:sldMkLst>
          <pc:docMk/>
          <pc:sldMk cId="1143617153" sldId="274"/>
        </pc:sldMkLst>
      </pc:sldChg>
      <pc:sldChg chg="del">
        <pc:chgData name="Kevin Carey" userId="91c95b60-46d3-4a85-99ec-deb28e77848d" providerId="ADAL" clId="{D6208A92-761B-4B0E-A334-80C3E36C80D2}" dt="2024-01-29T16:30:19.987" v="14" actId="47"/>
        <pc:sldMkLst>
          <pc:docMk/>
          <pc:sldMk cId="3515622251" sldId="275"/>
        </pc:sldMkLst>
      </pc:sldChg>
      <pc:sldChg chg="del">
        <pc:chgData name="Kevin Carey" userId="91c95b60-46d3-4a85-99ec-deb28e77848d" providerId="ADAL" clId="{D6208A92-761B-4B0E-A334-80C3E36C80D2}" dt="2024-01-29T16:30:20.188" v="15" actId="47"/>
        <pc:sldMkLst>
          <pc:docMk/>
          <pc:sldMk cId="591387006" sldId="276"/>
        </pc:sldMkLst>
      </pc:sldChg>
      <pc:sldChg chg="del">
        <pc:chgData name="Kevin Carey" userId="91c95b60-46d3-4a85-99ec-deb28e77848d" providerId="ADAL" clId="{D6208A92-761B-4B0E-A334-80C3E36C80D2}" dt="2024-01-29T16:30:20.622" v="17" actId="47"/>
        <pc:sldMkLst>
          <pc:docMk/>
          <pc:sldMk cId="2396367212" sldId="277"/>
        </pc:sldMkLst>
      </pc:sldChg>
      <pc:sldChg chg="del">
        <pc:chgData name="Kevin Carey" userId="91c95b60-46d3-4a85-99ec-deb28e77848d" providerId="ADAL" clId="{D6208A92-761B-4B0E-A334-80C3E36C80D2}" dt="2024-01-29T16:30:20.813" v="18" actId="47"/>
        <pc:sldMkLst>
          <pc:docMk/>
          <pc:sldMk cId="1719766216" sldId="278"/>
        </pc:sldMkLst>
      </pc:sldChg>
      <pc:sldChg chg="del">
        <pc:chgData name="Kevin Carey" userId="91c95b60-46d3-4a85-99ec-deb28e77848d" providerId="ADAL" clId="{D6208A92-761B-4B0E-A334-80C3E36C80D2}" dt="2024-01-29T16:30:21.003" v="19" actId="47"/>
        <pc:sldMkLst>
          <pc:docMk/>
          <pc:sldMk cId="2371228833" sldId="279"/>
        </pc:sldMkLst>
      </pc:sldChg>
      <pc:sldChg chg="del">
        <pc:chgData name="Kevin Carey" userId="91c95b60-46d3-4a85-99ec-deb28e77848d" providerId="ADAL" clId="{D6208A92-761B-4B0E-A334-80C3E36C80D2}" dt="2024-01-29T16:30:21.209" v="20" actId="47"/>
        <pc:sldMkLst>
          <pc:docMk/>
          <pc:sldMk cId="2083608801" sldId="280"/>
        </pc:sldMkLst>
      </pc:sldChg>
      <pc:sldChg chg="del">
        <pc:chgData name="Kevin Carey" userId="91c95b60-46d3-4a85-99ec-deb28e77848d" providerId="ADAL" clId="{D6208A92-761B-4B0E-A334-80C3E36C80D2}" dt="2024-01-29T16:30:21.414" v="21" actId="47"/>
        <pc:sldMkLst>
          <pc:docMk/>
          <pc:sldMk cId="1033798919" sldId="281"/>
        </pc:sldMkLst>
      </pc:sldChg>
      <pc:sldChg chg="del">
        <pc:chgData name="Kevin Carey" userId="91c95b60-46d3-4a85-99ec-deb28e77848d" providerId="ADAL" clId="{D6208A92-761B-4B0E-A334-80C3E36C80D2}" dt="2024-01-29T16:30:20.387" v="16" actId="47"/>
        <pc:sldMkLst>
          <pc:docMk/>
          <pc:sldMk cId="1507549230" sldId="282"/>
        </pc:sldMkLst>
      </pc:sldChg>
      <pc:sldChg chg="del">
        <pc:chgData name="Kevin Carey" userId="91c95b60-46d3-4a85-99ec-deb28e77848d" providerId="ADAL" clId="{D6208A92-761B-4B0E-A334-80C3E36C80D2}" dt="2024-01-29T16:30:18.543" v="7" actId="47"/>
        <pc:sldMkLst>
          <pc:docMk/>
          <pc:sldMk cId="1096096311" sldId="285"/>
        </pc:sldMkLst>
      </pc:sldChg>
      <pc:sldChg chg="del">
        <pc:chgData name="Kevin Carey" userId="91c95b60-46d3-4a85-99ec-deb28e77848d" providerId="ADAL" clId="{D6208A92-761B-4B0E-A334-80C3E36C80D2}" dt="2024-01-29T16:30:18.735" v="8" actId="47"/>
        <pc:sldMkLst>
          <pc:docMk/>
          <pc:sldMk cId="2624266456"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946" cy="465929"/>
          </a:xfrm>
          <a:prstGeom prst="rect">
            <a:avLst/>
          </a:prstGeom>
        </p:spPr>
        <p:txBody>
          <a:bodyPr vert="horz" lIns="91257" tIns="45629" rIns="91257" bIns="45629" rtlCol="0"/>
          <a:lstStyle>
            <a:lvl1pPr algn="l">
              <a:defRPr sz="1200"/>
            </a:lvl1pPr>
          </a:lstStyle>
          <a:p>
            <a:endParaRPr lang="en-US"/>
          </a:p>
        </p:txBody>
      </p:sp>
      <p:sp>
        <p:nvSpPr>
          <p:cNvPr id="3" name="Date Placeholder 2"/>
          <p:cNvSpPr>
            <a:spLocks noGrp="1"/>
          </p:cNvSpPr>
          <p:nvPr>
            <p:ph type="dt" idx="1"/>
          </p:nvPr>
        </p:nvSpPr>
        <p:spPr>
          <a:xfrm>
            <a:off x="3970871" y="1"/>
            <a:ext cx="3037946" cy="465929"/>
          </a:xfrm>
          <a:prstGeom prst="rect">
            <a:avLst/>
          </a:prstGeom>
        </p:spPr>
        <p:txBody>
          <a:bodyPr vert="horz" lIns="91257" tIns="45629" rIns="91257" bIns="45629" rtlCol="0"/>
          <a:lstStyle>
            <a:lvl1pPr algn="r">
              <a:defRPr sz="1200"/>
            </a:lvl1pPr>
          </a:lstStyle>
          <a:p>
            <a:fld id="{0B2F1BF5-F3B3-46E5-B4F4-080793485583}" type="datetimeFigureOut">
              <a:rPr lang="en-US" smtClean="0"/>
              <a:t>1/29/2024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257" tIns="45629" rIns="91257" bIns="45629" rtlCol="0" anchor="ctr"/>
          <a:lstStyle/>
          <a:p>
            <a:endParaRPr lang="en-US"/>
          </a:p>
        </p:txBody>
      </p:sp>
      <p:sp>
        <p:nvSpPr>
          <p:cNvPr id="5" name="Notes Placeholder 4"/>
          <p:cNvSpPr>
            <a:spLocks noGrp="1"/>
          </p:cNvSpPr>
          <p:nvPr>
            <p:ph type="body" sz="quarter" idx="3"/>
          </p:nvPr>
        </p:nvSpPr>
        <p:spPr>
          <a:xfrm>
            <a:off x="701674" y="4473873"/>
            <a:ext cx="5607053" cy="3660874"/>
          </a:xfrm>
          <a:prstGeom prst="rect">
            <a:avLst/>
          </a:prstGeom>
        </p:spPr>
        <p:txBody>
          <a:bodyPr vert="horz" lIns="91257" tIns="45629" rIns="91257" bIns="456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471"/>
            <a:ext cx="3037946" cy="465929"/>
          </a:xfrm>
          <a:prstGeom prst="rect">
            <a:avLst/>
          </a:prstGeom>
        </p:spPr>
        <p:txBody>
          <a:bodyPr vert="horz" lIns="91257" tIns="45629" rIns="91257" bIns="45629" rtlCol="0" anchor="b"/>
          <a:lstStyle>
            <a:lvl1pPr algn="l">
              <a:defRPr sz="1200"/>
            </a:lvl1pPr>
          </a:lstStyle>
          <a:p>
            <a:endParaRPr lang="en-US"/>
          </a:p>
        </p:txBody>
      </p:sp>
      <p:sp>
        <p:nvSpPr>
          <p:cNvPr id="7" name="Slide Number Placeholder 6"/>
          <p:cNvSpPr>
            <a:spLocks noGrp="1"/>
          </p:cNvSpPr>
          <p:nvPr>
            <p:ph type="sldNum" sz="quarter" idx="5"/>
          </p:nvPr>
        </p:nvSpPr>
        <p:spPr>
          <a:xfrm>
            <a:off x="3970871" y="8830471"/>
            <a:ext cx="3037946" cy="465929"/>
          </a:xfrm>
          <a:prstGeom prst="rect">
            <a:avLst/>
          </a:prstGeom>
        </p:spPr>
        <p:txBody>
          <a:bodyPr vert="horz" lIns="91257" tIns="45629" rIns="91257" bIns="45629" rtlCol="0" anchor="b"/>
          <a:lstStyle>
            <a:lvl1pPr algn="r">
              <a:defRPr sz="1200"/>
            </a:lvl1pPr>
          </a:lstStyle>
          <a:p>
            <a:fld id="{71C05D39-9B7B-4688-A9BC-129018AA8989}" type="slidenum">
              <a:rPr lang="en-US" smtClean="0"/>
              <a:t>‹#›</a:t>
            </a:fld>
            <a:endParaRPr lang="en-US"/>
          </a:p>
        </p:txBody>
      </p:sp>
    </p:spTree>
    <p:extLst>
      <p:ext uri="{BB962C8B-B14F-4D97-AF65-F5344CB8AC3E}">
        <p14:creationId xmlns:p14="http://schemas.microsoft.com/office/powerpoint/2010/main" val="195317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14DF-C70D-BE4D-969B-3BC7D0642A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AFCB3E-6D25-8948-ACD2-6C83A4210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CFDAEB-1E7E-2047-B7FF-E4D8D78F6B55}"/>
              </a:ext>
            </a:extLst>
          </p:cNvPr>
          <p:cNvSpPr>
            <a:spLocks noGrp="1"/>
          </p:cNvSpPr>
          <p:nvPr>
            <p:ph type="dt" sz="half" idx="10"/>
          </p:nvPr>
        </p:nvSpPr>
        <p:spPr/>
        <p:txBody>
          <a:bodyPr/>
          <a:lstStyle/>
          <a:p>
            <a:fld id="{343C32D0-5641-4E9C-9707-60730F4D0A99}" type="datetime1">
              <a:rPr lang="en-US" smtClean="0"/>
              <a:t>1/29/2024</a:t>
            </a:fld>
            <a:endParaRPr lang="en-US"/>
          </a:p>
        </p:txBody>
      </p:sp>
      <p:sp>
        <p:nvSpPr>
          <p:cNvPr id="5" name="Footer Placeholder 4">
            <a:extLst>
              <a:ext uri="{FF2B5EF4-FFF2-40B4-BE49-F238E27FC236}">
                <a16:creationId xmlns:a16="http://schemas.microsoft.com/office/drawing/2014/main" id="{B44ADBCD-F79F-BA41-8AA7-0311DADD5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6B935-0983-E744-9CC1-CDEEE260DAD5}"/>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383122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075D-DD96-3040-A578-3F61F58F5F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4AE0A6-654D-8A4C-BE04-2C8B6EE49F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A310B-F2B7-9847-8803-F1C450BDB9A8}"/>
              </a:ext>
            </a:extLst>
          </p:cNvPr>
          <p:cNvSpPr>
            <a:spLocks noGrp="1"/>
          </p:cNvSpPr>
          <p:nvPr>
            <p:ph type="dt" sz="half" idx="10"/>
          </p:nvPr>
        </p:nvSpPr>
        <p:spPr/>
        <p:txBody>
          <a:bodyPr/>
          <a:lstStyle/>
          <a:p>
            <a:fld id="{699CFEFF-08E7-47BD-8987-FAAFD26F3219}" type="datetime1">
              <a:rPr lang="en-US" smtClean="0"/>
              <a:t>1/29/2024</a:t>
            </a:fld>
            <a:endParaRPr lang="en-US"/>
          </a:p>
        </p:txBody>
      </p:sp>
      <p:sp>
        <p:nvSpPr>
          <p:cNvPr id="5" name="Footer Placeholder 4">
            <a:extLst>
              <a:ext uri="{FF2B5EF4-FFF2-40B4-BE49-F238E27FC236}">
                <a16:creationId xmlns:a16="http://schemas.microsoft.com/office/drawing/2014/main" id="{9AD27ACC-DF1C-AB4F-9A97-F5C483735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0D255-86C8-7642-8567-3EE963825204}"/>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338546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FEA2CF-8676-3D4E-AB52-2D424D967B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17388E-4E05-C843-801A-49A39E1718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4031E-1104-9948-B8B5-FEE400BBF840}"/>
              </a:ext>
            </a:extLst>
          </p:cNvPr>
          <p:cNvSpPr>
            <a:spLocks noGrp="1"/>
          </p:cNvSpPr>
          <p:nvPr>
            <p:ph type="dt" sz="half" idx="10"/>
          </p:nvPr>
        </p:nvSpPr>
        <p:spPr/>
        <p:txBody>
          <a:bodyPr/>
          <a:lstStyle/>
          <a:p>
            <a:fld id="{3AF755C4-648F-478C-8C15-15F6DC1E1F2C}" type="datetime1">
              <a:rPr lang="en-US" smtClean="0"/>
              <a:t>1/29/2024</a:t>
            </a:fld>
            <a:endParaRPr lang="en-US"/>
          </a:p>
        </p:txBody>
      </p:sp>
      <p:sp>
        <p:nvSpPr>
          <p:cNvPr id="5" name="Footer Placeholder 4">
            <a:extLst>
              <a:ext uri="{FF2B5EF4-FFF2-40B4-BE49-F238E27FC236}">
                <a16:creationId xmlns:a16="http://schemas.microsoft.com/office/drawing/2014/main" id="{450B1E84-75D1-B84A-AD5B-84C1E74C0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599AB-8ECC-6346-8C4A-2ED751DF0822}"/>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422258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4FCE-297E-2F44-94C9-9B7957CD6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D4CC73-6FC1-4F44-8EDE-8FAAD24A80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139FC-0ED0-6A4E-A866-0CBD78853379}"/>
              </a:ext>
            </a:extLst>
          </p:cNvPr>
          <p:cNvSpPr>
            <a:spLocks noGrp="1"/>
          </p:cNvSpPr>
          <p:nvPr>
            <p:ph type="dt" sz="half" idx="10"/>
          </p:nvPr>
        </p:nvSpPr>
        <p:spPr/>
        <p:txBody>
          <a:bodyPr/>
          <a:lstStyle/>
          <a:p>
            <a:fld id="{ACBDD041-B2AB-4C86-A091-1CB5E6ADC6F4}" type="datetime1">
              <a:rPr lang="en-US" smtClean="0"/>
              <a:t>1/29/2024</a:t>
            </a:fld>
            <a:endParaRPr lang="en-US"/>
          </a:p>
        </p:txBody>
      </p:sp>
      <p:sp>
        <p:nvSpPr>
          <p:cNvPr id="5" name="Footer Placeholder 4">
            <a:extLst>
              <a:ext uri="{FF2B5EF4-FFF2-40B4-BE49-F238E27FC236}">
                <a16:creationId xmlns:a16="http://schemas.microsoft.com/office/drawing/2014/main" id="{A9EAC88A-7042-734A-A0A9-C0AE12A74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9F207-03D0-E541-B120-9ABC8E7C90B9}"/>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425476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73A3-521F-EC44-8FD9-1D287AF38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5760BA-20B7-434D-A6D8-A80AC60A94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F3BB84-FE8D-644A-909A-8BDC44AE457C}"/>
              </a:ext>
            </a:extLst>
          </p:cNvPr>
          <p:cNvSpPr>
            <a:spLocks noGrp="1"/>
          </p:cNvSpPr>
          <p:nvPr>
            <p:ph type="dt" sz="half" idx="10"/>
          </p:nvPr>
        </p:nvSpPr>
        <p:spPr/>
        <p:txBody>
          <a:bodyPr/>
          <a:lstStyle/>
          <a:p>
            <a:fld id="{715B8F26-27F9-4D40-B5A2-BD40F505325B}" type="datetime1">
              <a:rPr lang="en-US" smtClean="0"/>
              <a:t>1/29/2024</a:t>
            </a:fld>
            <a:endParaRPr lang="en-US"/>
          </a:p>
        </p:txBody>
      </p:sp>
      <p:sp>
        <p:nvSpPr>
          <p:cNvPr id="5" name="Footer Placeholder 4">
            <a:extLst>
              <a:ext uri="{FF2B5EF4-FFF2-40B4-BE49-F238E27FC236}">
                <a16:creationId xmlns:a16="http://schemas.microsoft.com/office/drawing/2014/main" id="{7E5CA565-10E6-C04E-B17B-ABFDBFED9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2CA6F-3E44-804F-89B3-563E65389F02}"/>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314959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E9FE-2AA6-1043-9A0D-5EB0346AE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FFA9A-34F8-9141-9DA9-1B9076729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BCFEE6-B2B9-AC42-B1AF-842CFA2D7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237F6D-466D-4A4F-8678-3E7E2FCD13A4}"/>
              </a:ext>
            </a:extLst>
          </p:cNvPr>
          <p:cNvSpPr>
            <a:spLocks noGrp="1"/>
          </p:cNvSpPr>
          <p:nvPr>
            <p:ph type="dt" sz="half" idx="10"/>
          </p:nvPr>
        </p:nvSpPr>
        <p:spPr/>
        <p:txBody>
          <a:bodyPr/>
          <a:lstStyle/>
          <a:p>
            <a:fld id="{5078F6C9-C4C7-49E3-B1C6-FE903524AE3F}" type="datetime1">
              <a:rPr lang="en-US" smtClean="0"/>
              <a:t>1/29/2024</a:t>
            </a:fld>
            <a:endParaRPr lang="en-US"/>
          </a:p>
        </p:txBody>
      </p:sp>
      <p:sp>
        <p:nvSpPr>
          <p:cNvPr id="6" name="Footer Placeholder 5">
            <a:extLst>
              <a:ext uri="{FF2B5EF4-FFF2-40B4-BE49-F238E27FC236}">
                <a16:creationId xmlns:a16="http://schemas.microsoft.com/office/drawing/2014/main" id="{429D1574-4022-5E4B-AF19-B07440EE9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8BE1E-9EAC-6544-9748-A72031363304}"/>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162845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822B-971B-614D-B552-47182AA2EC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C707C-92C1-C84F-A3D5-EBAD6A124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9A1A8B-E63E-C84A-BAC8-6AF6BCD916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A633B9-463A-414C-BACA-476B4E26A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4AC25F-FEEF-A349-AB97-FA9B2853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99CBBC-7D6E-AC43-AA42-E703E413CDC2}"/>
              </a:ext>
            </a:extLst>
          </p:cNvPr>
          <p:cNvSpPr>
            <a:spLocks noGrp="1"/>
          </p:cNvSpPr>
          <p:nvPr>
            <p:ph type="dt" sz="half" idx="10"/>
          </p:nvPr>
        </p:nvSpPr>
        <p:spPr/>
        <p:txBody>
          <a:bodyPr/>
          <a:lstStyle/>
          <a:p>
            <a:fld id="{AAED9185-8B83-45BB-AAE1-099A07CC80FB}" type="datetime1">
              <a:rPr lang="en-US" smtClean="0"/>
              <a:t>1/29/2024</a:t>
            </a:fld>
            <a:endParaRPr lang="en-US"/>
          </a:p>
        </p:txBody>
      </p:sp>
      <p:sp>
        <p:nvSpPr>
          <p:cNvPr id="8" name="Footer Placeholder 7">
            <a:extLst>
              <a:ext uri="{FF2B5EF4-FFF2-40B4-BE49-F238E27FC236}">
                <a16:creationId xmlns:a16="http://schemas.microsoft.com/office/drawing/2014/main" id="{D2D5A030-CB3F-8647-A43C-54596E2FC6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142D2D-29C6-DD4C-A14D-FCDA3A7E4F34}"/>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178871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4181-2D9B-7C4F-9F05-95A4AECE41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EA2313-9694-534F-AF7C-EFAD91A86463}"/>
              </a:ext>
            </a:extLst>
          </p:cNvPr>
          <p:cNvSpPr>
            <a:spLocks noGrp="1"/>
          </p:cNvSpPr>
          <p:nvPr>
            <p:ph type="dt" sz="half" idx="10"/>
          </p:nvPr>
        </p:nvSpPr>
        <p:spPr/>
        <p:txBody>
          <a:bodyPr/>
          <a:lstStyle/>
          <a:p>
            <a:fld id="{B07FE9EE-C9DD-41FF-B371-A30CABDA183E}" type="datetime1">
              <a:rPr lang="en-US" smtClean="0"/>
              <a:t>1/29/2024</a:t>
            </a:fld>
            <a:endParaRPr lang="en-US"/>
          </a:p>
        </p:txBody>
      </p:sp>
      <p:sp>
        <p:nvSpPr>
          <p:cNvPr id="4" name="Footer Placeholder 3">
            <a:extLst>
              <a:ext uri="{FF2B5EF4-FFF2-40B4-BE49-F238E27FC236}">
                <a16:creationId xmlns:a16="http://schemas.microsoft.com/office/drawing/2014/main" id="{9788A807-9ED5-C745-9248-25C984EABC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6EB70C-FCA8-C247-8A3A-8E6032C25B8C}"/>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105312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9942FE-9568-774A-BC36-7A442C0137D1}"/>
              </a:ext>
            </a:extLst>
          </p:cNvPr>
          <p:cNvSpPr>
            <a:spLocks noGrp="1"/>
          </p:cNvSpPr>
          <p:nvPr>
            <p:ph type="dt" sz="half" idx="10"/>
          </p:nvPr>
        </p:nvSpPr>
        <p:spPr/>
        <p:txBody>
          <a:bodyPr/>
          <a:lstStyle/>
          <a:p>
            <a:fld id="{1235A8EE-21F3-4085-9E7A-1B052AF09DED}" type="datetime1">
              <a:rPr lang="en-US" smtClean="0"/>
              <a:t>1/29/2024</a:t>
            </a:fld>
            <a:endParaRPr lang="en-US"/>
          </a:p>
        </p:txBody>
      </p:sp>
      <p:sp>
        <p:nvSpPr>
          <p:cNvPr id="3" name="Footer Placeholder 2">
            <a:extLst>
              <a:ext uri="{FF2B5EF4-FFF2-40B4-BE49-F238E27FC236}">
                <a16:creationId xmlns:a16="http://schemas.microsoft.com/office/drawing/2014/main" id="{BF72761C-00E0-D347-A552-8B8E254D58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89CD12-A9BC-ED4B-8F38-CC99E8EB2D44}"/>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403136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58E1-F948-924C-86FA-E57DA16EF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B50493-3DEF-A54D-97C1-DAB124377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A953ED-1192-E541-A007-671265E92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08A19-ED36-5D4B-8542-DAC5317417EB}"/>
              </a:ext>
            </a:extLst>
          </p:cNvPr>
          <p:cNvSpPr>
            <a:spLocks noGrp="1"/>
          </p:cNvSpPr>
          <p:nvPr>
            <p:ph type="dt" sz="half" idx="10"/>
          </p:nvPr>
        </p:nvSpPr>
        <p:spPr/>
        <p:txBody>
          <a:bodyPr/>
          <a:lstStyle/>
          <a:p>
            <a:fld id="{0C684818-5D3F-49DE-BC8B-C2FDAA927C47}" type="datetime1">
              <a:rPr lang="en-US" smtClean="0"/>
              <a:t>1/29/2024</a:t>
            </a:fld>
            <a:endParaRPr lang="en-US"/>
          </a:p>
        </p:txBody>
      </p:sp>
      <p:sp>
        <p:nvSpPr>
          <p:cNvPr id="6" name="Footer Placeholder 5">
            <a:extLst>
              <a:ext uri="{FF2B5EF4-FFF2-40B4-BE49-F238E27FC236}">
                <a16:creationId xmlns:a16="http://schemas.microsoft.com/office/drawing/2014/main" id="{A9DBA2B7-C0D7-9149-B686-D823840244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7E37A-44B2-184B-A86A-88C9543EECDB}"/>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55872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F91A-CA00-7D45-9DA2-4D8B75E7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20F9E7-3C34-AB47-AD18-BF51B4149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7BA1C6-75AF-A244-8233-F663C7907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33D5D5-3034-374D-8AF2-34AD2AD5D134}"/>
              </a:ext>
            </a:extLst>
          </p:cNvPr>
          <p:cNvSpPr>
            <a:spLocks noGrp="1"/>
          </p:cNvSpPr>
          <p:nvPr>
            <p:ph type="dt" sz="half" idx="10"/>
          </p:nvPr>
        </p:nvSpPr>
        <p:spPr/>
        <p:txBody>
          <a:bodyPr/>
          <a:lstStyle/>
          <a:p>
            <a:fld id="{F52112E5-F678-4841-A078-DF07F810307C}" type="datetime1">
              <a:rPr lang="en-US" smtClean="0"/>
              <a:t>1/29/2024</a:t>
            </a:fld>
            <a:endParaRPr lang="en-US"/>
          </a:p>
        </p:txBody>
      </p:sp>
      <p:sp>
        <p:nvSpPr>
          <p:cNvPr id="6" name="Footer Placeholder 5">
            <a:extLst>
              <a:ext uri="{FF2B5EF4-FFF2-40B4-BE49-F238E27FC236}">
                <a16:creationId xmlns:a16="http://schemas.microsoft.com/office/drawing/2014/main" id="{CBBBA56C-D20E-9F47-A052-AC5CC0932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2CA60-FB07-344C-A694-2D1DB5167E02}"/>
              </a:ext>
            </a:extLst>
          </p:cNvPr>
          <p:cNvSpPr>
            <a:spLocks noGrp="1"/>
          </p:cNvSpPr>
          <p:nvPr>
            <p:ph type="sldNum" sz="quarter" idx="12"/>
          </p:nvPr>
        </p:nvSpPr>
        <p:spPr/>
        <p:txBody>
          <a:bodyPr/>
          <a:lstStyle/>
          <a:p>
            <a:fld id="{7292A985-4EF1-A94B-8A3D-9A80135D93E3}" type="slidenum">
              <a:rPr lang="en-US" smtClean="0"/>
              <a:t>‹#›</a:t>
            </a:fld>
            <a:endParaRPr lang="en-US"/>
          </a:p>
        </p:txBody>
      </p:sp>
    </p:spTree>
    <p:extLst>
      <p:ext uri="{BB962C8B-B14F-4D97-AF65-F5344CB8AC3E}">
        <p14:creationId xmlns:p14="http://schemas.microsoft.com/office/powerpoint/2010/main" val="335281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8E613-6E01-B540-B345-DE002C8CA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6F01F8-5307-DD43-8A61-2101847BA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C8963-3899-2C42-AB13-EB6EB6092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B85AB-0B16-4D14-9837-CABBE749CD1C}" type="datetime1">
              <a:rPr lang="en-US" smtClean="0"/>
              <a:t>1/29/2024</a:t>
            </a:fld>
            <a:endParaRPr lang="en-US"/>
          </a:p>
        </p:txBody>
      </p:sp>
      <p:sp>
        <p:nvSpPr>
          <p:cNvPr id="5" name="Footer Placeholder 4">
            <a:extLst>
              <a:ext uri="{FF2B5EF4-FFF2-40B4-BE49-F238E27FC236}">
                <a16:creationId xmlns:a16="http://schemas.microsoft.com/office/drawing/2014/main" id="{DF5943F5-C347-8E41-9BF3-52121F72B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A5437-854D-0D40-B3D0-C00A2CF834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2A985-4EF1-A94B-8A3D-9A80135D93E3}" type="slidenum">
              <a:rPr lang="en-US" smtClean="0"/>
              <a:t>‹#›</a:t>
            </a:fld>
            <a:endParaRPr lang="en-US"/>
          </a:p>
        </p:txBody>
      </p:sp>
    </p:spTree>
    <p:extLst>
      <p:ext uri="{BB962C8B-B14F-4D97-AF65-F5344CB8AC3E}">
        <p14:creationId xmlns:p14="http://schemas.microsoft.com/office/powerpoint/2010/main" val="33055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8AA1-0091-9045-9770-3759EE7B2922}"/>
              </a:ext>
            </a:extLst>
          </p:cNvPr>
          <p:cNvSpPr>
            <a:spLocks noGrp="1"/>
          </p:cNvSpPr>
          <p:nvPr>
            <p:ph type="ctrTitle"/>
          </p:nvPr>
        </p:nvSpPr>
        <p:spPr>
          <a:xfrm>
            <a:off x="4314823" y="2117724"/>
            <a:ext cx="6958014" cy="1138238"/>
          </a:xfrm>
        </p:spPr>
        <p:txBody>
          <a:bodyPr>
            <a:normAutofit fontScale="90000"/>
          </a:bodyPr>
          <a:lstStyle/>
          <a:p>
            <a:r>
              <a:rPr lang="en-US" b="1" dirty="0">
                <a:solidFill>
                  <a:schemeClr val="bg1"/>
                </a:solidFill>
                <a:latin typeface="+mn-lt"/>
              </a:rPr>
              <a:t>AOBA Utility Committee and Energy Market Update</a:t>
            </a:r>
          </a:p>
        </p:txBody>
      </p:sp>
      <p:sp>
        <p:nvSpPr>
          <p:cNvPr id="3" name="Subtitle 2">
            <a:extLst>
              <a:ext uri="{FF2B5EF4-FFF2-40B4-BE49-F238E27FC236}">
                <a16:creationId xmlns:a16="http://schemas.microsoft.com/office/drawing/2014/main" id="{E054AED2-A75B-EB47-A3F4-EF1AE841BDDF}"/>
              </a:ext>
            </a:extLst>
          </p:cNvPr>
          <p:cNvSpPr>
            <a:spLocks noGrp="1"/>
          </p:cNvSpPr>
          <p:nvPr>
            <p:ph type="subTitle" idx="1"/>
          </p:nvPr>
        </p:nvSpPr>
        <p:spPr>
          <a:xfrm>
            <a:off x="4314823" y="3286126"/>
            <a:ext cx="6958014" cy="1655762"/>
          </a:xfrm>
        </p:spPr>
        <p:txBody>
          <a:bodyPr/>
          <a:lstStyle/>
          <a:p>
            <a:r>
              <a:rPr lang="en-US" b="1" dirty="0">
                <a:solidFill>
                  <a:schemeClr val="bg1"/>
                </a:solidFill>
              </a:rPr>
              <a:t>August 1, 2023</a:t>
            </a:r>
          </a:p>
        </p:txBody>
      </p:sp>
      <p:sp>
        <p:nvSpPr>
          <p:cNvPr id="7" name="TextBox 6">
            <a:extLst>
              <a:ext uri="{FF2B5EF4-FFF2-40B4-BE49-F238E27FC236}">
                <a16:creationId xmlns:a16="http://schemas.microsoft.com/office/drawing/2014/main" id="{F5F5A7C0-A62F-9F6E-50E2-3CB4E5BB33B1}"/>
              </a:ext>
            </a:extLst>
          </p:cNvPr>
          <p:cNvSpPr txBox="1"/>
          <p:nvPr/>
        </p:nvSpPr>
        <p:spPr>
          <a:xfrm>
            <a:off x="3909922" y="5778332"/>
            <a:ext cx="6094562" cy="707886"/>
          </a:xfrm>
          <a:prstGeom prst="rect">
            <a:avLst/>
          </a:prstGeom>
          <a:noFill/>
        </p:spPr>
        <p:txBody>
          <a:bodyPr wrap="square">
            <a:spAutoFit/>
          </a:bodyPr>
          <a:lstStyle/>
          <a:p>
            <a:pPr>
              <a:defRPr/>
            </a:pPr>
            <a:r>
              <a:rPr lang="en-US" sz="1000" i="1" dirty="0">
                <a:solidFill>
                  <a:schemeClr val="bg1"/>
                </a:solidFill>
              </a:rPr>
              <a:t>This publication is intended as an information source for members of the Apartment and Office Building Association of Metropolitan Washington (“AOBA”) and participants in the AOBA Alliance, Inc. The content should not be construed as legal or other professional advice, and readers should not act upon information in this publication without professional advice.  Copyright © 2023 AOBA.  All rights reserved.</a:t>
            </a:r>
          </a:p>
        </p:txBody>
      </p:sp>
    </p:spTree>
    <p:extLst>
      <p:ext uri="{BB962C8B-B14F-4D97-AF65-F5344CB8AC3E}">
        <p14:creationId xmlns:p14="http://schemas.microsoft.com/office/powerpoint/2010/main" val="405183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A201-2B8A-5941-B8F1-E941B3E1E9DB}"/>
              </a:ext>
            </a:extLst>
          </p:cNvPr>
          <p:cNvSpPr>
            <a:spLocks noGrp="1"/>
          </p:cNvSpPr>
          <p:nvPr>
            <p:ph type="title"/>
          </p:nvPr>
        </p:nvSpPr>
        <p:spPr>
          <a:xfrm>
            <a:off x="457199" y="365126"/>
            <a:ext cx="10896601" cy="920750"/>
          </a:xfrm>
        </p:spPr>
        <p:txBody>
          <a:bodyPr/>
          <a:lstStyle/>
          <a:p>
            <a:r>
              <a:rPr lang="en-US" b="1" dirty="0">
                <a:solidFill>
                  <a:schemeClr val="bg1"/>
                </a:solidFill>
                <a:latin typeface="+mn-lt"/>
              </a:rPr>
              <a:t>Utility Cases Included in this Briefing</a:t>
            </a:r>
          </a:p>
        </p:txBody>
      </p:sp>
      <p:sp>
        <p:nvSpPr>
          <p:cNvPr id="3" name="Content Placeholder 2">
            <a:extLst>
              <a:ext uri="{FF2B5EF4-FFF2-40B4-BE49-F238E27FC236}">
                <a16:creationId xmlns:a16="http://schemas.microsoft.com/office/drawing/2014/main" id="{BF17F785-9E38-594E-B96D-84D36EFA4F5E}"/>
              </a:ext>
            </a:extLst>
          </p:cNvPr>
          <p:cNvSpPr>
            <a:spLocks noGrp="1"/>
          </p:cNvSpPr>
          <p:nvPr>
            <p:ph idx="1"/>
          </p:nvPr>
        </p:nvSpPr>
        <p:spPr>
          <a:xfrm>
            <a:off x="457199" y="1825625"/>
            <a:ext cx="11524892" cy="4275138"/>
          </a:xfrm>
        </p:spPr>
        <p:txBody>
          <a:bodyPr>
            <a:normAutofit fontScale="77500" lnSpcReduction="20000"/>
          </a:bodyPr>
          <a:lstStyle/>
          <a:p>
            <a:pPr marL="0" indent="0">
              <a:buNone/>
            </a:pPr>
            <a:r>
              <a:rPr lang="en-US" b="1" dirty="0"/>
              <a:t>Maryland</a:t>
            </a:r>
          </a:p>
          <a:p>
            <a:r>
              <a:rPr lang="en-US" dirty="0"/>
              <a:t>Pepco MD Case No. 9702 Request for $193.2 million Multi-Year Plan (“MYP”) rate increase </a:t>
            </a:r>
          </a:p>
          <a:p>
            <a:r>
              <a:rPr lang="en-US" dirty="0"/>
              <a:t>WGL MD Case No. 9704 Request for $49.4 million rate increase  </a:t>
            </a:r>
          </a:p>
          <a:p>
            <a:pPr marL="0" indent="0">
              <a:buNone/>
            </a:pPr>
            <a:r>
              <a:rPr lang="en-US" b="1" dirty="0"/>
              <a:t>District of Columbia</a:t>
            </a:r>
          </a:p>
          <a:p>
            <a:r>
              <a:rPr lang="en-US" dirty="0"/>
              <a:t>Pepco DC Formal Case No. 1176 Request for $190.7 million Multi-Year Plan rate increase </a:t>
            </a:r>
          </a:p>
          <a:p>
            <a:r>
              <a:rPr lang="en-US" dirty="0"/>
              <a:t>WGL DC Formal Case No. 1169 Request for $53.0 million rate increase </a:t>
            </a:r>
          </a:p>
          <a:p>
            <a:r>
              <a:rPr lang="en-US" dirty="0"/>
              <a:t>WGL-DC Formal Case No. 1175 Request for 5 year Pipe Replacement Plan for $671.8 million </a:t>
            </a:r>
          </a:p>
          <a:p>
            <a:pPr marL="0" indent="0">
              <a:buNone/>
            </a:pPr>
            <a:r>
              <a:rPr lang="en-US" b="1" dirty="0"/>
              <a:t>Virginia</a:t>
            </a:r>
          </a:p>
          <a:p>
            <a:r>
              <a:rPr lang="en-US" dirty="0"/>
              <a:t>WGL VA Case No. PUR-2022-00054 Request for $86.6 million rate increase </a:t>
            </a:r>
          </a:p>
          <a:p>
            <a:r>
              <a:rPr lang="en-US" dirty="0"/>
              <a:t>DVP Case No. PUR-2023-00067 Fuel rate request - Temporary decrease </a:t>
            </a:r>
          </a:p>
          <a:p>
            <a:r>
              <a:rPr lang="en-US" dirty="0"/>
              <a:t>DVP Case No. PUR-2023-00101  2023 Biennial Review of its Rates </a:t>
            </a:r>
          </a:p>
        </p:txBody>
      </p:sp>
      <p:sp>
        <p:nvSpPr>
          <p:cNvPr id="4" name="Footer Placeholder 3">
            <a:extLst>
              <a:ext uri="{FF2B5EF4-FFF2-40B4-BE49-F238E27FC236}">
                <a16:creationId xmlns:a16="http://schemas.microsoft.com/office/drawing/2014/main" id="{129B9E9F-EB05-38FB-5205-84960590AE7E}"/>
              </a:ext>
            </a:extLst>
          </p:cNvPr>
          <p:cNvSpPr>
            <a:spLocks noGrp="1"/>
          </p:cNvSpPr>
          <p:nvPr>
            <p:ph type="ftr" sz="quarter" idx="11"/>
          </p:nvPr>
        </p:nvSpPr>
        <p:spPr/>
        <p:txBody>
          <a:bodyPr/>
          <a:lstStyle/>
          <a:p>
            <a:fld id="{6F05938C-15AA-4726-AF53-F65FA932FCD5}" type="slidenum">
              <a:rPr lang="en-US" smtClean="0"/>
              <a:t>2</a:t>
            </a:fld>
            <a:endParaRPr lang="en-US" dirty="0"/>
          </a:p>
        </p:txBody>
      </p:sp>
    </p:spTree>
    <p:extLst>
      <p:ext uri="{BB962C8B-B14F-4D97-AF65-F5344CB8AC3E}">
        <p14:creationId xmlns:p14="http://schemas.microsoft.com/office/powerpoint/2010/main" val="180811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AC6D6B-1D44-194E-955F-398748040C40}"/>
              </a:ext>
            </a:extLst>
          </p:cNvPr>
          <p:cNvSpPr>
            <a:spLocks noGrp="1"/>
          </p:cNvSpPr>
          <p:nvPr>
            <p:ph idx="1"/>
          </p:nvPr>
        </p:nvSpPr>
        <p:spPr>
          <a:xfrm>
            <a:off x="838200" y="3194603"/>
            <a:ext cx="10515600" cy="1218658"/>
          </a:xfrm>
        </p:spPr>
        <p:txBody>
          <a:bodyPr>
            <a:normAutofit fontScale="92500" lnSpcReduction="20000"/>
          </a:bodyPr>
          <a:lstStyle/>
          <a:p>
            <a:pPr marL="0" indent="0" algn="ctr">
              <a:buNone/>
            </a:pPr>
            <a:r>
              <a:rPr lang="en-US" dirty="0">
                <a:solidFill>
                  <a:schemeClr val="bg1"/>
                </a:solidFill>
              </a:rPr>
              <a:t>Questions?</a:t>
            </a:r>
          </a:p>
          <a:p>
            <a:r>
              <a:rPr lang="en-US" dirty="0">
                <a:solidFill>
                  <a:schemeClr val="bg1"/>
                </a:solidFill>
              </a:rPr>
              <a:t>Frann G. Francis  ffrancis@aoba-metro.org</a:t>
            </a:r>
          </a:p>
          <a:p>
            <a:r>
              <a:rPr lang="en-US" dirty="0">
                <a:solidFill>
                  <a:schemeClr val="bg1"/>
                </a:solidFill>
              </a:rPr>
              <a:t>Kevin Carey kcarey@aoba-metro.org</a:t>
            </a:r>
          </a:p>
          <a:p>
            <a:endParaRPr lang="en-US" dirty="0">
              <a:solidFill>
                <a:schemeClr val="bg1"/>
              </a:solidFill>
            </a:endParaRPr>
          </a:p>
        </p:txBody>
      </p:sp>
      <p:pic>
        <p:nvPicPr>
          <p:cNvPr id="13" name="Content Placeholder 14" descr="Logo&#10;&#10;Description automatically generated">
            <a:extLst>
              <a:ext uri="{FF2B5EF4-FFF2-40B4-BE49-F238E27FC236}">
                <a16:creationId xmlns:a16="http://schemas.microsoft.com/office/drawing/2014/main" id="{E809263A-28FD-514A-9023-73EABBCDF9EC}"/>
              </a:ext>
            </a:extLst>
          </p:cNvPr>
          <p:cNvPicPr>
            <a:picLocks noChangeAspect="1"/>
          </p:cNvPicPr>
          <p:nvPr/>
        </p:nvPicPr>
        <p:blipFill>
          <a:blip r:embed="rId3"/>
          <a:stretch>
            <a:fillRect/>
          </a:stretch>
        </p:blipFill>
        <p:spPr>
          <a:xfrm>
            <a:off x="7745976" y="4994403"/>
            <a:ext cx="373973" cy="373973"/>
          </a:xfrm>
          <a:prstGeom prst="rect">
            <a:avLst/>
          </a:prstGeom>
        </p:spPr>
      </p:pic>
      <p:sp>
        <p:nvSpPr>
          <p:cNvPr id="14" name="TextBox 13">
            <a:extLst>
              <a:ext uri="{FF2B5EF4-FFF2-40B4-BE49-F238E27FC236}">
                <a16:creationId xmlns:a16="http://schemas.microsoft.com/office/drawing/2014/main" id="{3924FCC0-D2A9-AB46-98A6-373277C37EEF}"/>
              </a:ext>
            </a:extLst>
          </p:cNvPr>
          <p:cNvSpPr txBox="1"/>
          <p:nvPr/>
        </p:nvSpPr>
        <p:spPr>
          <a:xfrm>
            <a:off x="682083" y="4994403"/>
            <a:ext cx="3922646" cy="1631216"/>
          </a:xfrm>
          <a:prstGeom prst="rect">
            <a:avLst/>
          </a:prstGeom>
          <a:noFill/>
        </p:spPr>
        <p:txBody>
          <a:bodyPr wrap="square" rtlCol="0">
            <a:spAutoFit/>
          </a:bodyPr>
          <a:lstStyle/>
          <a:p>
            <a:r>
              <a:rPr lang="en-US" b="1" dirty="0">
                <a:solidFill>
                  <a:schemeClr val="bg1"/>
                </a:solidFill>
              </a:rPr>
              <a:t>MAILING ADDRESS</a:t>
            </a:r>
            <a:br>
              <a:rPr lang="en-US" b="1" dirty="0">
                <a:solidFill>
                  <a:schemeClr val="bg1"/>
                </a:solidFill>
              </a:rPr>
            </a:br>
            <a:r>
              <a:rPr lang="en-US" dirty="0">
                <a:solidFill>
                  <a:schemeClr val="bg1"/>
                </a:solidFill>
                <a:latin typeface="+mj-lt"/>
              </a:rPr>
              <a:t>1025 Connecticut Avenue, NW, Ste 1005</a:t>
            </a:r>
            <a:br>
              <a:rPr lang="en-US" dirty="0">
                <a:solidFill>
                  <a:schemeClr val="bg1"/>
                </a:solidFill>
                <a:latin typeface="+mj-lt"/>
              </a:rPr>
            </a:br>
            <a:r>
              <a:rPr lang="en-US" dirty="0">
                <a:solidFill>
                  <a:schemeClr val="bg1"/>
                </a:solidFill>
                <a:latin typeface="+mj-lt"/>
              </a:rPr>
              <a:t>Washington, DC 20036</a:t>
            </a:r>
          </a:p>
          <a:p>
            <a:r>
              <a:rPr lang="en-US" sz="1000" b="1" dirty="0">
                <a:solidFill>
                  <a:schemeClr val="bg1"/>
                </a:solidFill>
                <a:latin typeface="+mj-lt"/>
              </a:rPr>
              <a:t>  </a:t>
            </a:r>
          </a:p>
          <a:p>
            <a:r>
              <a:rPr lang="en-US" b="1" dirty="0">
                <a:solidFill>
                  <a:schemeClr val="bg1"/>
                </a:solidFill>
              </a:rPr>
              <a:t>PHONE NUMBER</a:t>
            </a:r>
          </a:p>
          <a:p>
            <a:r>
              <a:rPr lang="en-US" dirty="0">
                <a:solidFill>
                  <a:schemeClr val="bg1"/>
                </a:solidFill>
              </a:rPr>
              <a:t>(202) 296-3390</a:t>
            </a:r>
            <a:endParaRPr lang="en-US" b="1" dirty="0">
              <a:solidFill>
                <a:schemeClr val="bg1"/>
              </a:solidFill>
            </a:endParaRPr>
          </a:p>
        </p:txBody>
      </p:sp>
      <p:sp>
        <p:nvSpPr>
          <p:cNvPr id="21" name="TextBox 20">
            <a:extLst>
              <a:ext uri="{FF2B5EF4-FFF2-40B4-BE49-F238E27FC236}">
                <a16:creationId xmlns:a16="http://schemas.microsoft.com/office/drawing/2014/main" id="{5A9EF84E-A6D3-4F42-A415-CFF50BCCFCC9}"/>
              </a:ext>
            </a:extLst>
          </p:cNvPr>
          <p:cNvSpPr txBox="1"/>
          <p:nvPr/>
        </p:nvSpPr>
        <p:spPr>
          <a:xfrm>
            <a:off x="5071847" y="4994403"/>
            <a:ext cx="2207011" cy="646331"/>
          </a:xfrm>
          <a:prstGeom prst="rect">
            <a:avLst/>
          </a:prstGeom>
          <a:noFill/>
        </p:spPr>
        <p:txBody>
          <a:bodyPr wrap="square" rtlCol="0">
            <a:spAutoFit/>
          </a:bodyPr>
          <a:lstStyle/>
          <a:p>
            <a:r>
              <a:rPr lang="en-US" b="1" dirty="0">
                <a:solidFill>
                  <a:schemeClr val="bg1"/>
                </a:solidFill>
              </a:rPr>
              <a:t>WEBSITE</a:t>
            </a:r>
            <a:endParaRPr lang="en-US" sz="1400" b="1" dirty="0">
              <a:solidFill>
                <a:schemeClr val="bg1"/>
              </a:solidFill>
            </a:endParaRPr>
          </a:p>
          <a:p>
            <a:r>
              <a:rPr lang="en-US" dirty="0" err="1">
                <a:solidFill>
                  <a:schemeClr val="bg1"/>
                </a:solidFill>
                <a:latin typeface="+mj-lt"/>
              </a:rPr>
              <a:t>www.aoba-metro.org</a:t>
            </a:r>
            <a:endParaRPr lang="en-US" b="1" dirty="0">
              <a:solidFill>
                <a:schemeClr val="bg1"/>
              </a:solidFill>
              <a:latin typeface="+mj-lt"/>
            </a:endParaRPr>
          </a:p>
        </p:txBody>
      </p:sp>
      <p:pic>
        <p:nvPicPr>
          <p:cNvPr id="22" name="Content Placeholder 14">
            <a:extLst>
              <a:ext uri="{FF2B5EF4-FFF2-40B4-BE49-F238E27FC236}">
                <a16:creationId xmlns:a16="http://schemas.microsoft.com/office/drawing/2014/main" id="{B94A1A47-EBDB-8842-BC29-D8383816CAD2}"/>
              </a:ext>
            </a:extLst>
          </p:cNvPr>
          <p:cNvPicPr>
            <a:picLocks noChangeAspect="1"/>
          </p:cNvPicPr>
          <p:nvPr/>
        </p:nvPicPr>
        <p:blipFill>
          <a:blip r:embed="rId4"/>
          <a:srcRect/>
          <a:stretch/>
        </p:blipFill>
        <p:spPr>
          <a:xfrm>
            <a:off x="7743393" y="5519630"/>
            <a:ext cx="373973" cy="373973"/>
          </a:xfrm>
          <a:prstGeom prst="rect">
            <a:avLst/>
          </a:prstGeom>
        </p:spPr>
      </p:pic>
      <p:pic>
        <p:nvPicPr>
          <p:cNvPr id="24" name="Content Placeholder 14">
            <a:extLst>
              <a:ext uri="{FF2B5EF4-FFF2-40B4-BE49-F238E27FC236}">
                <a16:creationId xmlns:a16="http://schemas.microsoft.com/office/drawing/2014/main" id="{60B97F23-84C8-6042-81D3-2872318BAF14}"/>
              </a:ext>
            </a:extLst>
          </p:cNvPr>
          <p:cNvPicPr>
            <a:picLocks noChangeAspect="1"/>
          </p:cNvPicPr>
          <p:nvPr/>
        </p:nvPicPr>
        <p:blipFill>
          <a:blip r:embed="rId5"/>
          <a:srcRect/>
          <a:stretch/>
        </p:blipFill>
        <p:spPr>
          <a:xfrm>
            <a:off x="7743394" y="6044857"/>
            <a:ext cx="373973" cy="373973"/>
          </a:xfrm>
          <a:prstGeom prst="rect">
            <a:avLst/>
          </a:prstGeom>
        </p:spPr>
      </p:pic>
      <p:sp>
        <p:nvSpPr>
          <p:cNvPr id="25" name="TextBox 24">
            <a:extLst>
              <a:ext uri="{FF2B5EF4-FFF2-40B4-BE49-F238E27FC236}">
                <a16:creationId xmlns:a16="http://schemas.microsoft.com/office/drawing/2014/main" id="{50C7FE3B-4EA6-024E-952C-616433D44370}"/>
              </a:ext>
            </a:extLst>
          </p:cNvPr>
          <p:cNvSpPr txBox="1"/>
          <p:nvPr/>
        </p:nvSpPr>
        <p:spPr>
          <a:xfrm>
            <a:off x="8140395" y="4994403"/>
            <a:ext cx="1710868"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AOBAMetro</a:t>
            </a:r>
            <a:endParaRPr lang="en-US" dirty="0">
              <a:solidFill>
                <a:schemeClr val="bg1"/>
              </a:solidFill>
            </a:endParaRPr>
          </a:p>
        </p:txBody>
      </p:sp>
      <p:sp>
        <p:nvSpPr>
          <p:cNvPr id="26" name="TextBox 25">
            <a:extLst>
              <a:ext uri="{FF2B5EF4-FFF2-40B4-BE49-F238E27FC236}">
                <a16:creationId xmlns:a16="http://schemas.microsoft.com/office/drawing/2014/main" id="{1BF64C27-B172-4C4F-9D7F-D8E66AD70526}"/>
              </a:ext>
            </a:extLst>
          </p:cNvPr>
          <p:cNvSpPr txBox="1"/>
          <p:nvPr/>
        </p:nvSpPr>
        <p:spPr>
          <a:xfrm>
            <a:off x="8140394" y="5519630"/>
            <a:ext cx="1984917" cy="369332"/>
          </a:xfrm>
          <a:prstGeom prst="rect">
            <a:avLst/>
          </a:prstGeom>
          <a:noFill/>
        </p:spPr>
        <p:txBody>
          <a:bodyPr wrap="square" rtlCol="0">
            <a:spAutoFit/>
          </a:bodyPr>
          <a:lstStyle/>
          <a:p>
            <a:r>
              <a:rPr lang="en-US" dirty="0">
                <a:solidFill>
                  <a:schemeClr val="bg1"/>
                </a:solidFill>
              </a:rPr>
              <a:t>@AOBAORG</a:t>
            </a:r>
          </a:p>
        </p:txBody>
      </p:sp>
      <p:sp>
        <p:nvSpPr>
          <p:cNvPr id="27" name="TextBox 26">
            <a:extLst>
              <a:ext uri="{FF2B5EF4-FFF2-40B4-BE49-F238E27FC236}">
                <a16:creationId xmlns:a16="http://schemas.microsoft.com/office/drawing/2014/main" id="{263C5B06-0315-E645-B574-7D82CCF28FC4}"/>
              </a:ext>
            </a:extLst>
          </p:cNvPr>
          <p:cNvSpPr txBox="1"/>
          <p:nvPr/>
        </p:nvSpPr>
        <p:spPr>
          <a:xfrm>
            <a:off x="8140394" y="6049498"/>
            <a:ext cx="3501482" cy="369332"/>
          </a:xfrm>
          <a:prstGeom prst="rect">
            <a:avLst/>
          </a:prstGeom>
          <a:noFill/>
        </p:spPr>
        <p:txBody>
          <a:bodyPr wrap="square" rtlCol="0">
            <a:spAutoFit/>
          </a:bodyPr>
          <a:lstStyle/>
          <a:p>
            <a:pPr fontAlgn="base"/>
            <a:r>
              <a:rPr lang="en-US" dirty="0" err="1">
                <a:solidFill>
                  <a:schemeClr val="bg1"/>
                </a:solidFill>
              </a:rPr>
              <a:t>linkedin.com</a:t>
            </a:r>
            <a:r>
              <a:rPr lang="en-US" dirty="0">
                <a:solidFill>
                  <a:schemeClr val="bg1"/>
                </a:solidFill>
              </a:rPr>
              <a:t>/company/</a:t>
            </a:r>
            <a:r>
              <a:rPr lang="en-US" dirty="0" err="1">
                <a:solidFill>
                  <a:schemeClr val="bg1"/>
                </a:solidFill>
              </a:rPr>
              <a:t>aoba</a:t>
            </a:r>
            <a:r>
              <a:rPr lang="en-US" dirty="0">
                <a:solidFill>
                  <a:schemeClr val="bg1"/>
                </a:solidFill>
              </a:rPr>
              <a:t>-metro</a:t>
            </a:r>
          </a:p>
        </p:txBody>
      </p:sp>
      <p:sp>
        <p:nvSpPr>
          <p:cNvPr id="2" name="Footer Placeholder 1">
            <a:extLst>
              <a:ext uri="{FF2B5EF4-FFF2-40B4-BE49-F238E27FC236}">
                <a16:creationId xmlns:a16="http://schemas.microsoft.com/office/drawing/2014/main" id="{DB11D7C8-1FA6-1BF8-55D8-66D084528F2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6250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PPT TEMPLATE - BRANDING" id="{FF13024F-8E42-5649-A5B7-8D9127F27650}" vid="{EC465A6D-5C91-1A40-B8C7-A23B60F431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PPT TEMPLATE - BRANDING</Template>
  <TotalTime>276</TotalTime>
  <Words>262</Words>
  <Application>Microsoft Office PowerPoint</Application>
  <PresentationFormat>Widescreen</PresentationFormat>
  <Paragraphs>28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AOBA Utility Committee and Energy Market Update</vt:lpstr>
      <vt:lpstr>Utility Cases Included in this Briefing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Kevin Carey</dc:creator>
  <cp:lastModifiedBy>Kevin Carey</cp:lastModifiedBy>
  <cp:revision>37</cp:revision>
  <cp:lastPrinted>2023-07-30T22:12:21Z</cp:lastPrinted>
  <dcterms:created xsi:type="dcterms:W3CDTF">2023-07-28T18:06:46Z</dcterms:created>
  <dcterms:modified xsi:type="dcterms:W3CDTF">2024-01-29T16:30:27Z</dcterms:modified>
</cp:coreProperties>
</file>